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6"/>
  </p:notesMasterIdLst>
  <p:sldIdLst>
    <p:sldId id="256" r:id="rId2"/>
    <p:sldId id="330" r:id="rId3"/>
    <p:sldId id="367" r:id="rId4"/>
    <p:sldId id="328" r:id="rId5"/>
    <p:sldId id="33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75" r:id="rId14"/>
    <p:sldId id="374" r:id="rId15"/>
    <p:sldId id="365" r:id="rId16"/>
    <p:sldId id="319" r:id="rId17"/>
    <p:sldId id="335" r:id="rId18"/>
    <p:sldId id="349" r:id="rId19"/>
    <p:sldId id="355" r:id="rId20"/>
    <p:sldId id="351" r:id="rId21"/>
    <p:sldId id="356" r:id="rId22"/>
    <p:sldId id="358" r:id="rId23"/>
    <p:sldId id="357" r:id="rId24"/>
    <p:sldId id="352" r:id="rId25"/>
    <p:sldId id="368" r:id="rId26"/>
    <p:sldId id="341" r:id="rId27"/>
    <p:sldId id="361" r:id="rId28"/>
    <p:sldId id="343" r:id="rId29"/>
    <p:sldId id="321" r:id="rId30"/>
    <p:sldId id="324" r:id="rId31"/>
    <p:sldId id="347" r:id="rId32"/>
    <p:sldId id="362" r:id="rId33"/>
    <p:sldId id="350" r:id="rId34"/>
    <p:sldId id="339" r:id="rId35"/>
    <p:sldId id="344" r:id="rId36"/>
    <p:sldId id="320" r:id="rId37"/>
    <p:sldId id="348" r:id="rId38"/>
    <p:sldId id="312" r:id="rId39"/>
    <p:sldId id="369" r:id="rId40"/>
    <p:sldId id="366" r:id="rId41"/>
    <p:sldId id="370" r:id="rId42"/>
    <p:sldId id="371" r:id="rId43"/>
    <p:sldId id="372" r:id="rId44"/>
    <p:sldId id="373" r:id="rId4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5884" autoAdjust="0"/>
  </p:normalViewPr>
  <p:slideViewPr>
    <p:cSldViewPr snapToGrid="0">
      <p:cViewPr varScale="1">
        <p:scale>
          <a:sx n="114" d="100"/>
          <a:sy n="114" d="100"/>
        </p:scale>
        <p:origin x="252" y="108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working-with-jupyter-notebook-files-on-github/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https://bbailab.github.io/nn/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</a:t>
            </a:r>
            <a:r>
              <a:rPr lang="en-US" dirty="0" err="1"/>
              <a:t>Youtube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Your web page will be published here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site: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51610"/>
            <a:ext cx="10363200" cy="47022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Set source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xxx</a:t>
            </a:r>
          </a:p>
          <a:p>
            <a:pPr>
              <a:spcBef>
                <a:spcPts val="0"/>
              </a:spcBef>
            </a:pPr>
            <a:r>
              <a:rPr lang="en-US" dirty="0"/>
              <a:t>Choose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Go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Change Theme</a:t>
            </a:r>
          </a:p>
          <a:p>
            <a:pPr>
              <a:spcBef>
                <a:spcPts val="0"/>
              </a:spcBef>
            </a:pPr>
            <a:r>
              <a:rPr lang="en-US" dirty="0"/>
              <a:t> (optional) Download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Right-click and Save Link As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8873" y="37499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7" name="Straight Arrow Connector 6"/>
          <p:cNvCxnSpPr>
            <a:stCxn id="5" idx="1"/>
            <a:endCxn id="12" idx="3"/>
          </p:cNvCxnSpPr>
          <p:nvPr/>
        </p:nvCxnSpPr>
        <p:spPr>
          <a:xfrm flipH="1">
            <a:off x="5514108" y="4073130"/>
            <a:ext cx="4054765" cy="29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an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In browser, 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>
              <a:spcBef>
                <a:spcPts val="0"/>
              </a:spcBef>
            </a:pPr>
            <a:r>
              <a:rPr lang="en-US" dirty="0"/>
              <a:t>What’s happening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is the default web page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Text file: edit 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6454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1112980" cy="935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1112981" cy="93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1112980" cy="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941654" y="5143370"/>
            <a:ext cx="1131455" cy="4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Critical files to edit now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(if downloaded zip file)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repos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for 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http://blog.udacity.com/2016/02/how-to-build-a-data-analysis-portfolio-that-will-get-you-hired.html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https://techbeacon.com/what-do-job-seeking-developers-need-their-github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 https://help.github.com/articles/working-with-jupyter-notebook-files-on-github/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Jupyter and 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https://www.dataquest.io/blog/how-to-share-data-science-portfolio/</a:t>
            </a:r>
          </a:p>
          <a:p>
            <a:pPr lvl="1">
              <a:spcBef>
                <a:spcPts val="0"/>
              </a:spcBef>
            </a:pP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xxxx</a:t>
            </a:r>
            <a:endParaRPr lang="en-US" dirty="0"/>
          </a:p>
          <a:p>
            <a:r>
              <a:rPr lang="en-US" dirty="0"/>
              <a:t> Push changes to </a:t>
            </a:r>
            <a:r>
              <a:rPr lang="en-US" dirty="0">
                <a:latin typeface="Courier"/>
              </a:rPr>
              <a:t>GitHub.com</a:t>
            </a:r>
          </a:p>
          <a:p>
            <a:pPr lvl="1"/>
            <a:r>
              <a:rPr lang="en-US" dirty="0"/>
              <a:t>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5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1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521342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514658" y="1768289"/>
            <a:ext cx="2756798" cy="586216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26"/>
          <a:stretch/>
        </p:blipFill>
        <p:spPr>
          <a:xfrm>
            <a:off x="6920917" y="2823813"/>
            <a:ext cx="3993160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093BD-DA5C-4118-AABC-B46E3BA76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7" t="11044" r="4375" b="18025"/>
          <a:stretch/>
        </p:blipFill>
        <p:spPr>
          <a:xfrm>
            <a:off x="7399090" y="2155769"/>
            <a:ext cx="4647501" cy="33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17410</TotalTime>
  <Words>1516</Words>
  <Application>Microsoft Office PowerPoint</Application>
  <PresentationFormat>Widescreen</PresentationFormat>
  <Paragraphs>296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</vt:lpstr>
      <vt:lpstr>GitHub Personal “Pages” Web Sites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Topics</vt:lpstr>
      <vt:lpstr>GitHub Desktop App</vt:lpstr>
      <vt:lpstr>GitHub Desktop App</vt:lpstr>
      <vt:lpstr>PowerPoint Presentation</vt:lpstr>
      <vt:lpstr>PowerPoint Presentation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256</cp:revision>
  <dcterms:created xsi:type="dcterms:W3CDTF">2017-03-11T16:09:14Z</dcterms:created>
  <dcterms:modified xsi:type="dcterms:W3CDTF">2020-11-10T20:25:48Z</dcterms:modified>
</cp:coreProperties>
</file>